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e518b29b4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e518b29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e518b29b4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e518b29b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e844c540e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e844c54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e518b29b4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e518b29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e518b29b4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e518b29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e844c540e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e844c540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e844c540e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e844c540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e844c540e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e844c540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e518b29b4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e518b29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e844c540e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e844c540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e844c540e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e844c54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e844c540e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e844c54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to predict abalone age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Orie Wyatt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490250" y="526350"/>
            <a:ext cx="8396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2. Lasso Regression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Shucked weight appears to be the most important coefficient.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/>
              <a:t>Length is reduced to zero in Lasso Regression</a:t>
            </a:r>
            <a:endParaRPr b="1" sz="1800"/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 Regularization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23" y="1058225"/>
            <a:ext cx="4452276" cy="31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71675"/>
            <a:ext cx="3564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As in the linear regression, the residual increases as the abalone gets older, making it harder to predict</a:t>
            </a: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Training R²: 0.522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Test R²: 0.543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Training RMSE: 2.226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Test RMSE: 2.186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Lasso Regression Model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068" y="1171674"/>
            <a:ext cx="4898183" cy="37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490250" y="526350"/>
            <a:ext cx="8396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3. Random Forest Regression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OOB Score: 0.297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Low	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Mean Square Error:  0.950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R-squared: 0.909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________________________________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Cross-validation and low OOB Score indicates highly overfitted model.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213" y="3220250"/>
            <a:ext cx="34766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098" y="592602"/>
            <a:ext cx="3824850" cy="24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 Iterations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400" y="1013313"/>
            <a:ext cx="3045640" cy="19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76" y="2991650"/>
            <a:ext cx="3085426" cy="19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82025"/>
            <a:ext cx="3164801" cy="20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0402" y="3030626"/>
            <a:ext cx="2965633" cy="187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477225" y="28829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623" y="274900"/>
            <a:ext cx="3887800" cy="28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71675"/>
            <a:ext cx="7856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Linear Regression and Lasso Regression performed similarly well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raining R2:  0.528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Test R2:  0.513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Training RMSE:  2.213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Test RMSE:  2.240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Random Forest Regression seemed to overfit with high OOB score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Different models seem to emphasize different variables.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601750" y="1631025"/>
            <a:ext cx="3564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 R²: 0.522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Test R²: 0.543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Training RMSE: 2.226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Test RMSE: 2.186</a:t>
            </a:r>
            <a:endParaRPr sz="6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Compare approach to </a:t>
            </a:r>
            <a:r>
              <a:rPr lang="en" sz="2000"/>
              <a:t>others’ attempts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Common dataset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Attempt to bin ages or set up threshold: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E.g. Which abalones are older than 7 years old?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E.g. Bin abalone in sets of 5 years (0-5, 5-10, 10-15, etc.)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Ensemble method approach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Data Source: https://archive.ics.uci.edu/dataset/1/abalone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8352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Abalone, similar to trees, grow a new ring each year allowing us to date them (age = rings + 1.5 yr). This task is labor intensive. Can we use machine learning algorithms to help us predict the age of each abalone?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77225" y="28829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623" y="274900"/>
            <a:ext cx="3887800" cy="28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Rings (age) range from 1-29</a:t>
            </a:r>
            <a:r>
              <a:rPr b="1" lang="en" sz="1800"/>
              <a:t>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Weight columns tend to vary more than the dimensional metrics.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The dataset has nearly 4200 samples.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/>
              <a:t>Sex was removed for simplicity.</a:t>
            </a:r>
            <a:endParaRPr b="1" sz="1800"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Metrics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10625"/>
            <a:ext cx="4527600" cy="199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Many variables are similar in nature and are all highly correlated with each other.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The dependent variable in this case is the odd factor out with correlation coefficients ranging from 0.42 to 0.63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/>
              <a:t>Oddly enough, these are both weight metrics.</a:t>
            </a:r>
            <a:endParaRPr b="1" sz="1800"/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125" y="838175"/>
            <a:ext cx="4527601" cy="318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77225" y="28829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623" y="274900"/>
            <a:ext cx="3887800" cy="28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90250" y="526350"/>
            <a:ext cx="8396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1. Linear Regression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Average Training R2:  0.528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Average Test R2:  0.513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Average Training RMSE:  2.213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Average Test RMSE:  2.240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Regression: R2 and RMSE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200" y="1600825"/>
            <a:ext cx="34099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Dashed line: prediction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Distance from dashed line is the error in estimation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Negative values need tweaked to account for negative age predictions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Regression: Residual Plot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945" y="1171675"/>
            <a:ext cx="4715254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